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xmlns:p14="http://schemas.microsoft.com/office/powerpoint/2010/main">
  <p:sldMasterIdLst>
    <p:sldMasterId id="2147483666" r:id="rId17"/>
  </p:sldMasterIdLst>
  <p:notesMasterIdLst>
    <p:notesMasterId r:id="rId19"/>
  </p:notes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 lastView="sldView"/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7" Type="http://schemas.openxmlformats.org/officeDocument/2006/relationships/slideMaster" Target="slideMasters/slideMaster1.xml"></Relationship><Relationship Id="rId18" Type="http://schemas.openxmlformats.org/officeDocument/2006/relationships/theme" Target="theme/theme1.xml"></Relationship><Relationship Id="rId19" Type="http://schemas.openxmlformats.org/officeDocument/2006/relationships/notesMaster" Target="notesMasters/notesMaster1.xml"></Relationship><Relationship Id="rId21" Type="http://schemas.openxmlformats.org/officeDocument/2006/relationships/slide" Target="slides/slide1.xml"></Relationship><Relationship Id="rId22" Type="http://schemas.openxmlformats.org/officeDocument/2006/relationships/slide" Target="slides/slide2.xml"></Relationship><Relationship Id="rId23" Type="http://schemas.openxmlformats.org/officeDocument/2006/relationships/slide" Target="slides/slide3.xml"></Relationship><Relationship Id="rId24" Type="http://schemas.openxmlformats.org/officeDocument/2006/relationships/slide" Target="slides/slide4.xml"></Relationship><Relationship Id="rId25" Type="http://schemas.openxmlformats.org/officeDocument/2006/relationships/slide" Target="slides/slide5.xml"></Relationship><Relationship Id="rId26" Type="http://schemas.openxmlformats.org/officeDocument/2006/relationships/slide" Target="slides/slide6.xml"></Relationship><Relationship Id="rId27" Type="http://schemas.openxmlformats.org/officeDocument/2006/relationships/slide" Target="slides/slide7.xml"></Relationship><Relationship Id="rId28" Type="http://schemas.openxmlformats.org/officeDocument/2006/relationships/slide" Target="slides/slide8.xml"></Relationship><Relationship Id="rId29" Type="http://schemas.openxmlformats.org/officeDocument/2006/relationships/slide" Target="slides/slide9.xml"></Relationship><Relationship Id="rId30" Type="http://schemas.openxmlformats.org/officeDocument/2006/relationships/slide" Target="slides/slide10.xml"></Relationship><Relationship Id="rId31" Type="http://schemas.openxmlformats.org/officeDocument/2006/relationships/slide" Target="slides/slide11.xml"></Relationship><Relationship Id="rId32" Type="http://schemas.openxmlformats.org/officeDocument/2006/relationships/slide" Target="slides/slide12.xml"></Relationship><Relationship Id="rId33" Type="http://schemas.openxmlformats.org/officeDocument/2006/relationships/slide" Target="slides/slide13.xml"></Relationship><Relationship Id="rId34" Type="http://schemas.openxmlformats.org/officeDocument/2006/relationships/slide" Target="slides/slide14.xml"></Relationship><Relationship Id="rId35" Type="http://schemas.openxmlformats.org/officeDocument/2006/relationships/viewProps" Target="viewProps.xml"></Relationship><Relationship Id="rId36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12" name="프레젠테이션 제목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사실 정보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사실 정보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속성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돌 사이로 자라는 야생 식물의 모습을 근접 촬영한 사진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어두운 구름 아래 흙길을 전경으로 두고 형성된 커다란 바위의 대형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화산암 사이로 자라는 야생 식물을 근접 촬영한 사진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푸른 암벽으로 둘러싸인 폭포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푸른 언덕 풍경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프레젠테이션 제목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3" name="저자 및 날짜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프레젠테이션 부제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슬라이드 제목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이끼에 덮인 돌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슬라이드 부제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제목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1" name="슬라이드 부제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어두운 구름 아래 흙길을 전경으로 두고 형성된 커다란 바위의 대형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0" name="슬라이드 부제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89" name="의제 부제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의제 부제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/Relationships>
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5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slideLayout" Target="../slideLayouts/slideLayout15.xml"></Relationship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xmlns:p14="http://schemas.microsoft.com/office/powerpoint/2010/main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B911197 choi jun yeo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44830">
              <a:defRPr sz="3630"/>
            </a:lvl1pPr>
          </a:lstStyle>
          <a:p>
            <a:pPr/>
            <a:r>
              <a:t>B911197 choi jun yeong</a:t>
            </a:r>
          </a:p>
        </p:txBody>
      </p:sp>
      <p:sp>
        <p:nvSpPr>
          <p:cNvPr id="152" name="Lack of recogni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 wrap="square" lIns="50800" tIns="50800" rIns="50800" bIns="50800" numCol="1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8500" cap="none" spc="-160" i="0" b="1" strike="noStrike">
                <a:latin typeface="Helvetica Neue" charset="0"/>
                <a:ea typeface="Helvetica Neue" charset="0"/>
                <a:cs typeface="+mn-cs"/>
              </a:rPr>
              <a:t>Lack</a:t>
            </a:r>
            <a:r>
              <a:rPr/>
              <a:t> of </a:t>
            </a:r>
            <a:r>
              <a:rPr/>
              <a:t>something</a:t>
            </a:r>
            <a:endParaRPr lang="ko-KR" altLang="en-US"/>
          </a:p>
        </p:txBody>
      </p:sp>
      <p:sp>
        <p:nvSpPr>
          <p:cNvPr id="153" name="Whiplash(2014)"/>
          <p:cNvSpPr txBox="1">
            <a:spLocks/>
          </p:cNvSpPr>
          <p:nvPr>
            <p:ph type="subTitle" sz="quarter" idx="1"/>
          </p:nvPr>
        </p:nvSpPr>
        <p:spPr>
          <a:xfrm rot="0">
            <a:off x="1206500" y="7209155"/>
            <a:ext cx="21971635" cy="1905634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4800" cap="none" i="0" b="0" strike="noStrike">
                <a:latin typeface="Helvetica Neue" charset="0"/>
                <a:ea typeface="Helvetica Neue" charset="0"/>
                <a:cs typeface="+mn-cs"/>
              </a:rPr>
              <a:t>Whiplash(2014)</a:t>
            </a:r>
            <a:endParaRPr lang="ko-KR" altLang="en-US"/>
          </a:p>
        </p:txBody>
      </p:sp>
    </p:spTree>
  </p:cSld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4-0.png" descr="4-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1497" y="4419600"/>
            <a:ext cx="10820401" cy="487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4-2.png" descr="4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47167" y="4006850"/>
            <a:ext cx="8458201" cy="5702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5-0.png" descr="5-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78123" y="3210530"/>
            <a:ext cx="9049419" cy="7294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0.jpeg" descr="0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9386" y="3511183"/>
            <a:ext cx="11899792" cy="6693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7-0.png" descr="7-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5740" y="1292327"/>
            <a:ext cx="13652520" cy="5853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7-1.png" descr="7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15378" y="7745138"/>
            <a:ext cx="7785101" cy="529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7-2.png" descr="7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6763" y="7986438"/>
            <a:ext cx="9093201" cy="481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9-2.png" descr="9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486" y="4739640"/>
            <a:ext cx="4571028" cy="4236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9-0.png" descr="9-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0868" y="3553883"/>
            <a:ext cx="6765325" cy="6608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9-1.png" descr="9-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97808" y="3470288"/>
            <a:ext cx="7250283" cy="6775424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Andrew"/>
          <p:cNvSpPr txBox="1"/>
          <p:nvPr/>
        </p:nvSpPr>
        <p:spPr>
          <a:xfrm>
            <a:off x="11377644" y="9405727"/>
            <a:ext cx="1628712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pPr/>
            <a:r>
              <a:t>Andrew</a:t>
            </a:r>
          </a:p>
        </p:txBody>
      </p:sp>
      <p:sp>
        <p:nvSpPr>
          <p:cNvPr id="190" name="Andrew’s dad"/>
          <p:cNvSpPr txBox="1"/>
          <p:nvPr/>
        </p:nvSpPr>
        <p:spPr>
          <a:xfrm>
            <a:off x="3587988" y="10691538"/>
            <a:ext cx="2831085" cy="609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pPr/>
            <a:r>
              <a:t>Andrew’s dad</a:t>
            </a:r>
          </a:p>
        </p:txBody>
      </p:sp>
      <p:sp>
        <p:nvSpPr>
          <p:cNvPr id="191" name="Fletcher"/>
          <p:cNvSpPr txBox="1"/>
          <p:nvPr/>
        </p:nvSpPr>
        <p:spPr>
          <a:xfrm>
            <a:off x="18763254" y="10691538"/>
            <a:ext cx="1719391" cy="609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pPr/>
            <a:r>
              <a:t>Fletcher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hank you"/>
          <p:cNvSpPr txBox="1"/>
          <p:nvPr>
            <p:ph type="title" idx="4294967295"/>
          </p:nvPr>
        </p:nvSpPr>
        <p:spPr>
          <a:xfrm>
            <a:off x="9454167" y="6140450"/>
            <a:ext cx="5475665" cy="1435100"/>
          </a:xfrm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hy Andrew?"/>
          <p:cNvSpPr txBox="1"/>
          <p:nvPr>
            <p:ph type="title" idx="4294967295"/>
          </p:nvPr>
        </p:nvSpPr>
        <p:spPr>
          <a:xfrm>
            <a:off x="8607979" y="6140450"/>
            <a:ext cx="7168041" cy="1435100"/>
          </a:xfrm>
          <a:prstGeom prst="rect">
            <a:avLst/>
          </a:prstGeom>
        </p:spPr>
        <p:txBody>
          <a:bodyPr/>
          <a:lstStyle/>
          <a:p>
            <a:pPr/>
            <a:r>
              <a:t>Why Andrew?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0.jpeg" descr="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0" y="2286000"/>
            <a:ext cx="16256000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xmlns:p14="http://schemas.microsoft.com/office/powerpoint/2010/main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Andrew’s surroundings"/>
          <p:cNvSpPr txBox="1">
            <a:spLocks/>
          </p:cNvSpPr>
          <p:nvPr>
            <p:ph type="title" idx="4294967295"/>
          </p:nvPr>
        </p:nvSpPr>
        <p:spPr>
          <a:xfrm rot="0">
            <a:off x="6953250" y="6140450"/>
            <a:ext cx="11474450" cy="1435735"/>
          </a:xfrm>
          <a:prstGeom prst="rect"/>
          <a:ln w="12700" cap="flat" cmpd="sng">
            <a:prstDash/>
            <a:miter lim="800000"/>
          </a:ln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defTabSz="2194560" latinLnBrk="0">
              <a:buFontTx/>
              <a:buNone/>
              <a:defRPr lang="en-GB" altLang="en-US" sz="7650" spc="-140"/>
            </a:lvl1pPr>
          </a:lstStyle>
          <a:p>
            <a:pPr marL="0" indent="0" latinLnBrk="0">
              <a:buFontTx/>
              <a:buNone/>
            </a:pPr>
            <a:r>
              <a:rPr sz="7650" cap="none" spc="-140" i="0" b="1" strike="noStrike">
                <a:latin typeface="Helvetica Neue" charset="0"/>
                <a:ea typeface="Helvetica Neue" charset="0"/>
                <a:cs typeface="+mn-cs"/>
              </a:rPr>
              <a:t>Andrew’s</a:t>
            </a:r>
            <a:r>
              <a:rPr/>
              <a:t> </a:t>
            </a:r>
            <a:r>
              <a:rPr sz="7650" cap="none" spc="-140" i="0" b="1" strike="noStrike">
                <a:latin typeface="Helvetica Neue" charset="0"/>
                <a:ea typeface="Helvetica Neue" charset="0"/>
                <a:cs typeface="+mn-cs"/>
              </a:rPr>
              <a:t>surroundings</a:t>
            </a:r>
            <a:endParaRPr lang="ko-KR" altLang="en-US"/>
          </a:p>
        </p:txBody>
      </p:sp>
    </p:spTree>
  </p:cSld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xmlns:p14="http://schemas.microsoft.com/office/powerpoint/2010/main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1-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7465" y="3132455"/>
            <a:ext cx="14149070" cy="7451725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Andrew’s dad"/>
          <p:cNvSpPr txBox="1">
            <a:spLocks/>
          </p:cNvSpPr>
          <p:nvPr>
            <p:ph type="title" idx="4294967295"/>
          </p:nvPr>
        </p:nvSpPr>
        <p:spPr>
          <a:xfrm rot="0">
            <a:off x="10379710" y="11076940"/>
            <a:ext cx="4239895" cy="761365"/>
          </a:xfrm>
          <a:prstGeom prst="rect"/>
          <a:ln w="12700" cap="flat" cmpd="sng">
            <a:prstDash/>
            <a:miter lim="800000"/>
          </a:ln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defTabSz="1243330" latinLnBrk="0">
              <a:buFontTx/>
              <a:buNone/>
              <a:defRPr lang="en-GB" altLang="en-US" sz="4335" spc="-80"/>
            </a:lvl1pPr>
          </a:lstStyle>
          <a:p>
            <a:pPr marL="0" indent="0" latinLnBrk="0">
              <a:buFontTx/>
              <a:buNone/>
            </a:pPr>
            <a:r>
              <a:rPr sz="4335" cap="none" spc="-80" i="0" b="1" strike="noStrike">
                <a:latin typeface="Helvetica Neue" charset="0"/>
                <a:ea typeface="Helvetica Neue" charset="0"/>
                <a:cs typeface="+mn-cs"/>
              </a:rPr>
              <a:t>Andrew’s</a:t>
            </a:r>
            <a:r>
              <a:rPr/>
              <a:t> </a:t>
            </a:r>
            <a:r>
              <a:rPr sz="4335" cap="none" spc="-80" i="0" b="1" strike="noStrike">
                <a:latin typeface="Helvetica Neue" charset="0"/>
                <a:ea typeface="Helvetica Neue" charset="0"/>
                <a:cs typeface="+mn-cs"/>
              </a:rPr>
              <a:t>dad</a:t>
            </a:r>
            <a:endParaRPr lang="ko-KR" altLang="en-US"/>
          </a:p>
        </p:txBody>
      </p:sp>
    </p:spTree>
  </p:cSld>
  <mc:AlternateContent xmlns:mc="http://schemas.openxmlformats.org/markup-compatibility/2006">
    <mc:Choice xmlns:p14="http://schemas.microsoft.com/office/powerpoint/2010/main" Requires="p14">
      <p:transition spd="slow" p14:dur="7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2-0.png" descr="2-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4353" y="840201"/>
            <a:ext cx="9372601" cy="855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2-1.png" descr="2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5301" y="1116822"/>
            <a:ext cx="10299701" cy="82677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Richard - Olive…"/>
          <p:cNvSpPr txBox="1"/>
          <p:nvPr>
            <p:ph type="title" idx="4294967295"/>
          </p:nvPr>
        </p:nvSpPr>
        <p:spPr>
          <a:xfrm>
            <a:off x="10037112" y="9880242"/>
            <a:ext cx="4309776" cy="2518299"/>
          </a:xfrm>
          <a:prstGeom prst="rect">
            <a:avLst/>
          </a:prstGeom>
        </p:spPr>
        <p:txBody>
          <a:bodyPr/>
          <a:lstStyle/>
          <a:p>
            <a:pPr defTabSz="1389853">
              <a:defRPr spc="-96" sz="4845"/>
            </a:pPr>
            <a:r>
              <a:t>Richard - Olive</a:t>
            </a:r>
          </a:p>
          <a:p>
            <a:pPr defTabSz="1389853">
              <a:defRPr spc="-96" sz="4845"/>
            </a:pPr>
          </a:p>
          <a:p>
            <a:pPr defTabSz="1389853">
              <a:defRPr spc="-96" sz="4845"/>
            </a:pPr>
            <a:r>
              <a:t>Andrew - Dad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3-0.png" descr="3-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1549" y="3968750"/>
            <a:ext cx="10502901" cy="5778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3-1.png" descr="3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72915" y="4038591"/>
            <a:ext cx="10038803" cy="5638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letcher’s prey"/>
          <p:cNvSpPr txBox="1"/>
          <p:nvPr>
            <p:ph type="title" idx="4294967295"/>
          </p:nvPr>
        </p:nvSpPr>
        <p:spPr>
          <a:xfrm>
            <a:off x="8427871" y="6140450"/>
            <a:ext cx="7528258" cy="1435100"/>
          </a:xfrm>
          <a:prstGeom prst="rect">
            <a:avLst/>
          </a:prstGeom>
        </p:spPr>
        <p:txBody>
          <a:bodyPr/>
          <a:lstStyle/>
          <a:p>
            <a:pPr/>
            <a:r>
              <a:t>Fletcher’s prey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3.5-0.png" descr="3.5-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7584" y="4070350"/>
            <a:ext cx="10680701" cy="5575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3.5-1.png" descr="3.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08790" y="4121150"/>
            <a:ext cx="10680701" cy="5473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14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cjy2134</cp:lastModifiedBy>
</cp:coreProperties>
</file>